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208A-B3A5-43DF-B7DD-1605CFFC0368}" type="datetimeFigureOut">
              <a:rPr lang="sk-SK" smtClean="0"/>
              <a:pPr/>
              <a:t>28.11.2016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41921-4C15-4FF3-ABD5-F5B5E6BF6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y.gov.sk/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tiff"/><Relationship Id="rId4" Type="http://schemas.openxmlformats.org/officeDocument/2006/relationships/hyperlink" Target="http://www.opkahr.s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podklad3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548013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7504" y="24208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Tento projekt sa</a:t>
            </a:r>
          </a:p>
          <a:p>
            <a:pPr algn="ctr"/>
            <a:r>
              <a:rPr lang="sk-SK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sk-S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ealizuje s podporou</a:t>
            </a:r>
            <a:endParaRPr lang="sk-SK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4694" y="3069378"/>
            <a:ext cx="208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EURÓPSKEJ ÚNIE</a:t>
            </a:r>
            <a:endParaRPr lang="sk-SK" sz="1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4516" y="3542780"/>
            <a:ext cx="208823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8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Európsky fond regionálneho rozvoja</a:t>
            </a:r>
            <a:endParaRPr lang="sk-SK" sz="8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28414" y="495653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Investícia</a:t>
            </a:r>
          </a:p>
          <a:p>
            <a:pPr algn="ctr"/>
            <a:r>
              <a:rPr lang="sk-SK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vašej budúcnosti</a:t>
            </a:r>
            <a:endParaRPr lang="sk-SK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342735" y="3725034"/>
            <a:ext cx="2664296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4378739" y="3751160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200" dirty="0" smtClean="0"/>
          </a:p>
          <a:p>
            <a:endParaRPr lang="sk-SK" sz="1200" dirty="0"/>
          </a:p>
          <a:p>
            <a:endParaRPr lang="sk-SK" sz="1200" dirty="0" smtClean="0"/>
          </a:p>
          <a:p>
            <a:endParaRPr lang="sk-SK" sz="1200" dirty="0"/>
          </a:p>
          <a:p>
            <a:endParaRPr lang="sk-SK" sz="1200" dirty="0" smtClean="0"/>
          </a:p>
          <a:p>
            <a:r>
              <a:rPr lang="sk-SK" sz="1200" b="1" dirty="0" smtClean="0">
                <a:solidFill>
                  <a:schemeClr val="bg1">
                    <a:lumMod val="50000"/>
                  </a:schemeClr>
                </a:solidFill>
              </a:rPr>
              <a:t>Text/fotografia</a:t>
            </a:r>
          </a:p>
          <a:p>
            <a:r>
              <a:rPr lang="sk-SK" sz="1200" b="1" dirty="0" smtClean="0">
                <a:solidFill>
                  <a:schemeClr val="bg1">
                    <a:lumMod val="50000"/>
                  </a:schemeClr>
                </a:solidFill>
              </a:rPr>
              <a:t>Stav – „PRED“</a:t>
            </a:r>
          </a:p>
          <a:p>
            <a:r>
              <a:rPr lang="sk-SK" sz="1200" b="1" dirty="0" smtClean="0">
                <a:solidFill>
                  <a:schemeClr val="bg1">
                    <a:lumMod val="50000"/>
                  </a:schemeClr>
                </a:solidFill>
              </a:rPr>
              <a:t>Východiská projektu</a:t>
            </a:r>
            <a:endParaRPr lang="sk-SK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411760" y="2420888"/>
            <a:ext cx="6624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00" b="1" dirty="0" smtClean="0"/>
              <a:t>Modernizácia a rekonštrukcia verejného osvetlenia v obci</a:t>
            </a:r>
          </a:p>
          <a:p>
            <a:pPr algn="ctr"/>
            <a:r>
              <a:rPr lang="sk-SK" sz="1000" dirty="0" smtClean="0"/>
              <a:t>                    Prijímateľ:                   </a:t>
            </a:r>
            <a:r>
              <a:rPr lang="sk-SK" sz="1000" b="1" dirty="0" smtClean="0"/>
              <a:t>Obec Malá Domaša</a:t>
            </a:r>
            <a:endParaRPr lang="sk-SK" sz="1000" b="1" dirty="0"/>
          </a:p>
          <a:p>
            <a:pPr algn="ctr"/>
            <a:r>
              <a:rPr lang="sk-SK" sz="1000" dirty="0" smtClean="0"/>
              <a:t>Začatie projektu:        </a:t>
            </a:r>
            <a:r>
              <a:rPr lang="sk-SK" sz="1000" dirty="0" smtClean="0"/>
              <a:t>07/2015</a:t>
            </a:r>
            <a:endParaRPr lang="sk-SK" sz="1000" dirty="0" smtClean="0"/>
          </a:p>
          <a:p>
            <a:pPr algn="ctr"/>
            <a:r>
              <a:rPr lang="sk-SK" sz="1000" dirty="0" smtClean="0"/>
              <a:t>Ukončenie projektu:  </a:t>
            </a:r>
            <a:r>
              <a:rPr lang="sk-SK" sz="1000" dirty="0" smtClean="0"/>
              <a:t>04</a:t>
            </a:r>
            <a:r>
              <a:rPr lang="sk-SK" sz="1000" dirty="0" smtClean="0"/>
              <a:t>/2016</a:t>
            </a:r>
            <a:endParaRPr lang="sk-SK" sz="1000" dirty="0" smtClean="0"/>
          </a:p>
          <a:p>
            <a:pPr algn="ctr"/>
            <a:r>
              <a:rPr lang="sk-SK" sz="1000" b="1" dirty="0" smtClean="0"/>
              <a:t>Cieľ projektu: </a:t>
            </a:r>
            <a:r>
              <a:rPr lang="sk-SK" sz="1000" dirty="0" smtClean="0"/>
              <a:t>modernizácia a rekonštrukcia verejného osvetlenia v obci Malá Domaša  zníženie energetickej náročnosti sústavy verejného osvetlenia, zníženie nákladov na údržbu sústavy verejného osvetlenia</a:t>
            </a:r>
            <a:r>
              <a:rPr lang="sk-SK" sz="1000" dirty="0"/>
              <a:t>.</a:t>
            </a:r>
            <a:endParaRPr lang="sk-SK" sz="1000" dirty="0" smtClean="0"/>
          </a:p>
          <a:p>
            <a:pPr algn="ctr"/>
            <a:r>
              <a:rPr lang="sk-SK" sz="1000" b="1" dirty="0" smtClean="0"/>
              <a:t>Výška poskytnutého NFP</a:t>
            </a:r>
            <a:r>
              <a:rPr lang="sk-SK" sz="1000" dirty="0" smtClean="0"/>
              <a:t>: </a:t>
            </a:r>
            <a:r>
              <a:rPr lang="sk-SK" sz="1000" dirty="0" smtClean="0"/>
              <a:t> 43 894,93 </a:t>
            </a:r>
            <a:r>
              <a:rPr lang="sk-SK" sz="1000" dirty="0" smtClean="0"/>
              <a:t>Eur</a:t>
            </a:r>
            <a:endParaRPr lang="sk-SK" sz="1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2483768" y="5394702"/>
            <a:ext cx="6480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sk-SK" sz="1100" dirty="0" smtClean="0">
                <a:latin typeface="Arial" pitchFamily="34" charset="0"/>
                <a:cs typeface="Arial" pitchFamily="34" charset="0"/>
                <a:hlinkClick r:id="rId3"/>
              </a:rPr>
              <a:t>www.economy.gov.sk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sk-SK" sz="1100" dirty="0" smtClean="0">
                <a:latin typeface="Arial" pitchFamily="34" charset="0"/>
                <a:cs typeface="Arial" pitchFamily="34" charset="0"/>
                <a:hlinkClick r:id="rId4"/>
              </a:rPr>
              <a:t>www.opkahr.sk</a:t>
            </a:r>
            <a:r>
              <a:rPr lang="sk-SK" sz="11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rázek 13" descr="sea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836712"/>
            <a:ext cx="1008112" cy="67377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351" y="3679510"/>
            <a:ext cx="2821553" cy="174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82</Words>
  <Application>Microsoft Office PowerPoint</Application>
  <PresentationFormat>Prezentácia na obrazovke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sady Office</vt:lpstr>
      <vt:lpstr>Prezentácia programu PowerPoint</vt:lpstr>
    </vt:vector>
  </TitlesOfParts>
  <Company>privat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tokarcik</dc:creator>
  <cp:lastModifiedBy>GEROVÁ Miroslava</cp:lastModifiedBy>
  <cp:revision>26</cp:revision>
  <dcterms:created xsi:type="dcterms:W3CDTF">2012-07-03T15:27:06Z</dcterms:created>
  <dcterms:modified xsi:type="dcterms:W3CDTF">2016-11-28T13:59:36Z</dcterms:modified>
</cp:coreProperties>
</file>